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344" r:id="rId4"/>
    <p:sldId id="343" r:id="rId5"/>
    <p:sldId id="262" r:id="rId6"/>
    <p:sldId id="263" r:id="rId7"/>
    <p:sldId id="316" r:id="rId8"/>
    <p:sldId id="317" r:id="rId9"/>
    <p:sldId id="319" r:id="rId10"/>
    <p:sldId id="320" r:id="rId11"/>
    <p:sldId id="321" r:id="rId12"/>
    <p:sldId id="322" r:id="rId13"/>
    <p:sldId id="323" r:id="rId14"/>
    <p:sldId id="327" r:id="rId15"/>
    <p:sldId id="328" r:id="rId16"/>
    <p:sldId id="329" r:id="rId17"/>
    <p:sldId id="330" r:id="rId18"/>
    <p:sldId id="324" r:id="rId19"/>
    <p:sldId id="325" r:id="rId20"/>
    <p:sldId id="326" r:id="rId21"/>
    <p:sldId id="318" r:id="rId22"/>
    <p:sldId id="331" r:id="rId23"/>
    <p:sldId id="332" r:id="rId24"/>
    <p:sldId id="349" r:id="rId25"/>
    <p:sldId id="350" r:id="rId26"/>
    <p:sldId id="404" r:id="rId27"/>
    <p:sldId id="396" r:id="rId28"/>
    <p:sldId id="398" r:id="rId29"/>
    <p:sldId id="399" r:id="rId30"/>
    <p:sldId id="400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4" r:id="rId50"/>
    <p:sldId id="423" r:id="rId51"/>
    <p:sldId id="425" r:id="rId52"/>
    <p:sldId id="426" r:id="rId53"/>
    <p:sldId id="434" r:id="rId54"/>
    <p:sldId id="427" r:id="rId55"/>
    <p:sldId id="428" r:id="rId56"/>
    <p:sldId id="429" r:id="rId57"/>
    <p:sldId id="430" r:id="rId58"/>
    <p:sldId id="431" r:id="rId59"/>
    <p:sldId id="432" r:id="rId60"/>
    <p:sldId id="433" r:id="rId61"/>
    <p:sldId id="435" r:id="rId62"/>
    <p:sldId id="436" r:id="rId63"/>
    <p:sldId id="437" r:id="rId64"/>
    <p:sldId id="438" r:id="rId65"/>
    <p:sldId id="439" r:id="rId66"/>
    <p:sldId id="441" r:id="rId67"/>
    <p:sldId id="442" r:id="rId68"/>
    <p:sldId id="443" r:id="rId69"/>
    <p:sldId id="440" r:id="rId70"/>
    <p:sldId id="444" r:id="rId71"/>
    <p:sldId id="445" r:id="rId72"/>
    <p:sldId id="446" r:id="rId73"/>
    <p:sldId id="447" r:id="rId74"/>
    <p:sldId id="497" r:id="rId75"/>
    <p:sldId id="455" r:id="rId76"/>
    <p:sldId id="448" r:id="rId77"/>
    <p:sldId id="449" r:id="rId78"/>
    <p:sldId id="450" r:id="rId79"/>
    <p:sldId id="451" r:id="rId80"/>
    <p:sldId id="452" r:id="rId81"/>
    <p:sldId id="456" r:id="rId82"/>
    <p:sldId id="457" r:id="rId83"/>
    <p:sldId id="458" r:id="rId84"/>
    <p:sldId id="459" r:id="rId85"/>
    <p:sldId id="460" r:id="rId86"/>
    <p:sldId id="461" r:id="rId87"/>
    <p:sldId id="463" r:id="rId88"/>
    <p:sldId id="464" r:id="rId89"/>
    <p:sldId id="465" r:id="rId90"/>
    <p:sldId id="466" r:id="rId91"/>
    <p:sldId id="484" r:id="rId92"/>
    <p:sldId id="485" r:id="rId93"/>
    <p:sldId id="467" r:id="rId94"/>
    <p:sldId id="468" r:id="rId95"/>
    <p:sldId id="470" r:id="rId96"/>
    <p:sldId id="471" r:id="rId97"/>
    <p:sldId id="472" r:id="rId98"/>
    <p:sldId id="486" r:id="rId99"/>
    <p:sldId id="495" r:id="rId100"/>
    <p:sldId id="496" r:id="rId101"/>
    <p:sldId id="487" r:id="rId102"/>
    <p:sldId id="489" r:id="rId103"/>
    <p:sldId id="492" r:id="rId10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41" autoAdjust="0"/>
  </p:normalViewPr>
  <p:slideViewPr>
    <p:cSldViewPr>
      <p:cViewPr>
        <p:scale>
          <a:sx n="140" d="100"/>
          <a:sy n="140" d="100"/>
        </p:scale>
        <p:origin x="144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258AA-9B44-4E2A-B4DF-F970E6D0C7CB}" type="datetimeFigureOut">
              <a:rPr lang="zh-TW" altLang="en-US" smtClean="0"/>
              <a:t>2019/7/12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11CFB-4E50-4694-8156-A069CDC18DC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set1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'E'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'E'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set2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|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&amp;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^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 &lt;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},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} &lt;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 &lt;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},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} &lt;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 &lt;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},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} &lt; set2</a:t>
            </a:r>
            <a:br>
              <a:rPr lang="en-US" altLang="zh-TW" dirty="0" smtClean="0"/>
            </a:br>
            <a:r>
              <a:rPr lang="en-US" altLang="zh-TW" dirty="0" smtClean="0"/>
              <a:t>set1.add(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set2.add(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'X'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set1, set2</a:t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set1.add(list('HELLO WORLD'))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WORLD'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set1.add(item)</a:t>
            </a:r>
            <a:br>
              <a:rPr lang="en-US" altLang="zh-TW" dirty="0" smtClean="0"/>
            </a:br>
            <a:r>
              <a:rPr lang="en-US" altLang="zh-TW" dirty="0" smtClean="0"/>
              <a:t>set1.add(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800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set1.add(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3.14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sales ={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</a:t>
            </a:r>
            <a:r>
              <a:rPr lang="en-US" altLang="zh-TW" dirty="0" smtClean="0"/>
              <a:t>,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</a:t>
            </a:r>
            <a:r>
              <a:rPr lang="en-US" altLang="zh-TW" dirty="0" smtClean="0"/>
              <a:t>,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'iphone6s+'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],sales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'U11'</a:t>
            </a:r>
            <a:r>
              <a:rPr lang="en-US" altLang="zh-TW" dirty="0" smtClean="0"/>
              <a:t>),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en-US" altLang="zh-TW" dirty="0" smtClean="0"/>
              <a:t>(sales)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20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sales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'iphone6s+'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], 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'U11'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in </a:t>
            </a:r>
            <a:r>
              <a:rPr lang="en-US" altLang="zh-TW" dirty="0" smtClean="0"/>
              <a:t>sales,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 in </a:t>
            </a:r>
            <a:r>
              <a:rPr lang="en-US" altLang="zh-TW" dirty="0" smtClean="0"/>
              <a:t>sales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sales.keys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sales.keys</a:t>
            </a:r>
            <a:r>
              <a:rPr lang="en-US" altLang="zh-TW" dirty="0" smtClean="0"/>
              <a:t>()]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total =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sales.values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value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sales.values</a:t>
            </a:r>
            <a:r>
              <a:rPr lang="en-US" altLang="zh-TW" dirty="0" smtClean="0"/>
              <a:t>():</a:t>
            </a:r>
            <a:br>
              <a:rPr lang="en-US" altLang="zh-TW" dirty="0" smtClean="0"/>
            </a:br>
            <a:r>
              <a:rPr lang="en-US" altLang="zh-TW" dirty="0" smtClean="0"/>
              <a:t>    total += value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'total='</a:t>
            </a:r>
            <a:r>
              <a:rPr lang="en-US" altLang="zh-TW" dirty="0" smtClean="0"/>
              <a:t>, total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22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sales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'iphone6s+'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], 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'U11'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in </a:t>
            </a:r>
            <a:r>
              <a:rPr lang="en-US" altLang="zh-TW" dirty="0" smtClean="0"/>
              <a:t>sales,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 in </a:t>
            </a:r>
            <a:r>
              <a:rPr lang="en-US" altLang="zh-TW" dirty="0" smtClean="0"/>
              <a:t>sales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sales.keys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sales.keys</a:t>
            </a:r>
            <a:r>
              <a:rPr lang="en-US" altLang="zh-TW" dirty="0" smtClean="0"/>
              <a:t>()]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total =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sales.values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value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sales.values</a:t>
            </a:r>
            <a:r>
              <a:rPr lang="en-US" altLang="zh-TW" dirty="0" smtClean="0"/>
              <a:t>():</a:t>
            </a:r>
            <a:br>
              <a:rPr lang="en-US" altLang="zh-TW" dirty="0" smtClean="0"/>
            </a:br>
            <a:r>
              <a:rPr lang="en-US" altLang="zh-TW" dirty="0" smtClean="0"/>
              <a:t>    total += value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'total='</a:t>
            </a:r>
            <a:r>
              <a:rPr lang="en-US" altLang="zh-TW" dirty="0" smtClean="0"/>
              <a:t>, total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total2 =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sales.items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itemName</a:t>
            </a:r>
            <a:r>
              <a:rPr lang="en-US" altLang="zh-TW" dirty="0" smtClean="0"/>
              <a:t>, quantity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sales.items</a:t>
            </a:r>
            <a:r>
              <a:rPr lang="en-US" altLang="zh-TW" dirty="0" smtClean="0"/>
              <a:t>():</a:t>
            </a:r>
            <a:br>
              <a:rPr lang="en-US" altLang="zh-TW" dirty="0" smtClean="0"/>
            </a:br>
            <a:r>
              <a:rPr lang="en-US" altLang="zh-TW" dirty="0" smtClean="0"/>
              <a:t>    total2 += quantity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itemName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'total2='</a:t>
            </a:r>
            <a:r>
              <a:rPr lang="en-US" altLang="zh-TW" dirty="0" smtClean="0"/>
              <a:t>, total2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sales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'iphone6s+'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], sales[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'iphone6+'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'U11'</a:t>
            </a:r>
            <a:r>
              <a:rPr lang="en-US" altLang="zh-TW" dirty="0" smtClean="0"/>
              <a:t>), </a:t>
            </a:r>
            <a:r>
              <a:rPr lang="en-US" altLang="zh-TW" dirty="0" err="1" smtClean="0"/>
              <a:t>sales.get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'iphone6s'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ipad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in </a:t>
            </a:r>
            <a:r>
              <a:rPr lang="en-US" altLang="zh-TW" dirty="0" smtClean="0"/>
              <a:t>sales,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 in </a:t>
            </a:r>
            <a:r>
              <a:rPr lang="en-US" altLang="zh-TW" dirty="0" smtClean="0"/>
              <a:t>sales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sales.keys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sales.keys</a:t>
            </a:r>
            <a:r>
              <a:rPr lang="en-US" altLang="zh-TW" dirty="0" smtClean="0"/>
              <a:t>()]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total =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sales.values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value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sales.values</a:t>
            </a:r>
            <a:r>
              <a:rPr lang="en-US" altLang="zh-TW" dirty="0" smtClean="0"/>
              <a:t>():</a:t>
            </a:r>
            <a:br>
              <a:rPr lang="en-US" altLang="zh-TW" dirty="0" smtClean="0"/>
            </a:br>
            <a:r>
              <a:rPr lang="en-US" altLang="zh-TW" dirty="0" smtClean="0"/>
              <a:t>    total += value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'total='</a:t>
            </a:r>
            <a:r>
              <a:rPr lang="en-US" altLang="zh-TW" dirty="0" smtClean="0"/>
              <a:t>, total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total2 =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sales.items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itemName</a:t>
            </a:r>
            <a:r>
              <a:rPr lang="en-US" altLang="zh-TW" dirty="0" smtClean="0"/>
              <a:t>, quantity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sales.items</a:t>
            </a:r>
            <a:r>
              <a:rPr lang="en-US" altLang="zh-TW" dirty="0" smtClean="0"/>
              <a:t>():</a:t>
            </a:r>
            <a:br>
              <a:rPr lang="en-US" altLang="zh-TW" dirty="0" smtClean="0"/>
            </a:br>
            <a:r>
              <a:rPr lang="en-US" altLang="zh-TW" dirty="0" smtClean="0"/>
              <a:t>    total2 += quantity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itemName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'total2='</a:t>
            </a:r>
            <a:r>
              <a:rPr lang="en-US" altLang="zh-TW" dirty="0" smtClean="0"/>
              <a:t>, total2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sales.update</a:t>
            </a:r>
            <a:r>
              <a:rPr lang="en-US" altLang="zh-TW" dirty="0" smtClean="0"/>
              <a:t>({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'iphonex'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'iphone6'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350</a:t>
            </a:r>
            <a:r>
              <a:rPr lang="en-US" altLang="zh-TW" dirty="0" smtClean="0"/>
              <a:t>})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sales.items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a,b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"[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a+b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  <a:r>
              <a:rPr lang="en-US" altLang="zh-TW" dirty="0" smtClean="0"/>
              <a:t>,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a+b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smtClean="0"/>
              <a:t>bar(</a:t>
            </a:r>
            <a:r>
              <a:rPr lang="en-US" altLang="zh-TW" dirty="0" err="1" smtClean="0"/>
              <a:t>a,b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 "[Bar]a*b="</a:t>
            </a:r>
            <a:r>
              <a:rPr lang="en-US" altLang="zh-TW" dirty="0" smtClean="0"/>
              <a:t>,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</a:t>
            </a:r>
            <a:r>
              <a:rPr lang="en-US" altLang="zh-TW" dirty="0" smtClean="0"/>
              <a:t>(a*b)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29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demo28_demoModule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, bar)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printed as:"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foo</a:t>
            </a:r>
            <a:r>
              <a:rPr lang="en-US" altLang="zh-TW" dirty="0" smtClean="0"/>
              <a:t>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), bar(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demo28_demoModule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demo28_demoModule.foo(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en-US" altLang="zh-TW" dirty="0" smtClean="0"/>
              <a:t>), demo28_demoModule.bar(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demo28_demoModule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altLang="zh-TW" dirty="0" smtClean="0"/>
              <a:t>d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d.foo(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en-US" altLang="zh-TW" dirty="0" smtClean="0"/>
              <a:t>), d.bar(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(fix1, fix2, *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parts:"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"variable:"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world"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(fix1, fix2, *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parts:"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"variable:"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world"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list1 = 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HiHi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list1)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tuple1 = 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tuple1)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(fix1, fix2, *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parts:"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"variable:"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world"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list1 = 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HiHi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*list1)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tuple1 = 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*tuple1)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(fix1, fix2, *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parts:"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"variable:"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world"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list1 = 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HiHi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*list1)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tuple1 = 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*tuple1)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set1 = 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set1)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*set1)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(fix1, fix2, *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parts:"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"variable:"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arg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hollo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world"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list1 = 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HiHi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再打個中文吧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*list1)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tuple1 = 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*tuple1)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set1 = 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1.234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"Hi"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set1)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這是不可變的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*set1)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"****"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dict1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</a:t>
            </a:r>
            <a:r>
              <a:rPr lang="en-US" altLang="zh-TW" dirty="0" smtClean="0"/>
              <a:t>: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mark"</a:t>
            </a:r>
            <a:r>
              <a:rPr lang="en-US" altLang="zh-TW" dirty="0" err="1" smtClean="0"/>
              <a:t>,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"age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: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err="1" smtClean="0"/>
              <a:t>sample_variable_arguments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"Welcome"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這是不太對的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*dict1)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sample_key_arguments</a:t>
            </a:r>
            <a:r>
              <a:rPr lang="en-US" altLang="zh-TW" dirty="0" smtClean="0"/>
              <a:t>(fix1, fix2, **</a:t>
            </a:r>
            <a:r>
              <a:rPr lang="en-US" altLang="zh-TW" dirty="0" err="1" smtClean="0"/>
              <a:t>kargs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key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kargs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'key/value 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%s %s' </a:t>
            </a:r>
            <a:r>
              <a:rPr lang="en-US" altLang="zh-TW" dirty="0" smtClean="0"/>
              <a:t>% (key, </a:t>
            </a:r>
            <a:r>
              <a:rPr lang="en-US" altLang="zh-TW" dirty="0" err="1" smtClean="0"/>
              <a:t>kargs</a:t>
            </a:r>
            <a:r>
              <a:rPr lang="en-US" altLang="zh-TW" dirty="0" smtClean="0"/>
              <a:t>[key])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sample_key_arguments</a:t>
            </a:r>
            <a:r>
              <a:rPr lang="en-US" altLang="zh-TW" dirty="0" smtClean="0"/>
              <a:t>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World'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en-US" altLang="zh-TW" dirty="0" smtClean="0"/>
              <a:t>=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"Mark"</a:t>
            </a:r>
            <a:r>
              <a:rPr lang="en-US" altLang="zh-TW" dirty="0" smtClean="0"/>
              <a:t>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en-US" altLang="zh-TW" dirty="0" smtClean="0"/>
              <a:t>=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</a:t>
            </a:r>
            <a:r>
              <a:rPr lang="en-US" altLang="zh-TW" dirty="0" smtClean="0"/>
              <a:t>=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"RD"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sample_key_arguments</a:t>
            </a:r>
            <a:r>
              <a:rPr lang="en-US" altLang="zh-TW" dirty="0" smtClean="0"/>
              <a:t>(fix1, fix2, **</a:t>
            </a:r>
            <a:r>
              <a:rPr lang="en-US" altLang="zh-TW" dirty="0" err="1" smtClean="0"/>
              <a:t>kargs</a:t>
            </a:r>
            <a:r>
              <a:rPr lang="en-US" altLang="zh-TW" dirty="0" smtClean="0"/>
              <a:t>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"fix 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:"</a:t>
            </a:r>
            <a:r>
              <a:rPr lang="en-US" altLang="zh-TW" dirty="0" smtClean="0"/>
              <a:t>, fix1, fix2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key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kargs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'key/value 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args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%s %s' </a:t>
            </a:r>
            <a:r>
              <a:rPr lang="en-US" altLang="zh-TW" dirty="0" smtClean="0"/>
              <a:t>% (key, </a:t>
            </a:r>
            <a:r>
              <a:rPr lang="en-US" altLang="zh-TW" dirty="0" err="1" smtClean="0"/>
              <a:t>kargs</a:t>
            </a:r>
            <a:r>
              <a:rPr lang="en-US" altLang="zh-TW" dirty="0" smtClean="0"/>
              <a:t>[key])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sample_key_arguments</a:t>
            </a:r>
            <a:r>
              <a:rPr lang="en-US" altLang="zh-TW" dirty="0" smtClean="0"/>
              <a:t>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World'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</a:t>
            </a:r>
            <a:r>
              <a:rPr lang="en-US" altLang="zh-TW" dirty="0" smtClean="0"/>
              <a:t>=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"Mark"</a:t>
            </a:r>
            <a:r>
              <a:rPr lang="en-US" altLang="zh-TW" dirty="0" smtClean="0"/>
              <a:t>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en-US" altLang="zh-TW" dirty="0" smtClean="0"/>
              <a:t>=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role</a:t>
            </a:r>
            <a:r>
              <a:rPr lang="en-US" altLang="zh-TW" dirty="0" smtClean="0"/>
              <a:t>=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"RD"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"----"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dict1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"name"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"Mark"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"role"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"RD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工程師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err="1" smtClean="0"/>
              <a:t>sample_key_arguments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HiHi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'Welcome'</a:t>
            </a:r>
            <a:r>
              <a:rPr lang="en-US" altLang="zh-TW" dirty="0" smtClean="0"/>
              <a:t>, **dict1)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38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sample_var_args_call</a:t>
            </a:r>
            <a:r>
              <a:rPr lang="en-US" altLang="zh-TW" dirty="0" smtClean="0"/>
              <a:t>(arg1, arg2, arg3):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"--now print--"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print "arg1:"</a:t>
            </a:r>
            <a:r>
              <a:rPr lang="en-US" altLang="zh-TW" dirty="0" smtClean="0"/>
              <a:t>, arg1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"arg2:"</a:t>
            </a:r>
            <a:r>
              <a:rPr lang="en-US" altLang="zh-TW" dirty="0" smtClean="0"/>
              <a:t>, arg2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"arg3:"</a:t>
            </a:r>
            <a:r>
              <a:rPr lang="en-US" altLang="zh-TW" dirty="0" smtClean="0"/>
              <a:t>, arg3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sample_var_args_call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"1"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3.0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args</a:t>
            </a:r>
            <a:r>
              <a:rPr lang="en-US" altLang="zh-TW" dirty="0" smtClean="0"/>
              <a:t> 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"two"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三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sample_var_args_call</a:t>
            </a:r>
            <a:r>
              <a:rPr lang="en-US" altLang="zh-TW" dirty="0" smtClean="0"/>
              <a:t>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en-US" altLang="zh-TW" dirty="0" smtClean="0"/>
              <a:t>, *</a:t>
            </a:r>
            <a:r>
              <a:rPr lang="en-US" altLang="zh-TW" dirty="0" err="1" smtClean="0"/>
              <a:t>args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args2 = 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200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err="1" smtClean="0"/>
              <a:t>sample_var_args_call</a:t>
            </a:r>
            <a:r>
              <a:rPr lang="en-US" altLang="zh-TW" dirty="0" smtClean="0"/>
              <a:t>(*args2)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X'</a:t>
            </a:r>
            <a:r>
              <a:rPr lang="en-US" altLang="zh-TW" dirty="0" err="1" smtClean="0"/>
              <a:t>: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'x-man'</a:t>
            </a:r>
            <a:r>
              <a:rPr lang="en-US" altLang="zh-TW" dirty="0" err="1" smtClean="0"/>
              <a:t>,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'Y'</a:t>
            </a:r>
            <a:r>
              <a:rPr lang="en-US" altLang="zh-TW" dirty="0" err="1" smtClean="0"/>
              <a:t>: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'y-combinator'</a:t>
            </a:r>
            <a:r>
              <a:rPr lang="en-US" altLang="zh-TW" dirty="0" err="1" smtClean="0"/>
              <a:t>,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'Z'</a:t>
            </a:r>
            <a:r>
              <a:rPr lang="en-US" altLang="zh-TW" dirty="0" err="1" smtClean="0"/>
              <a:t>: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'zoo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err="1" smtClean="0"/>
              <a:t>sample_var_args_call</a:t>
            </a:r>
            <a:r>
              <a:rPr lang="en-US" altLang="zh-TW" dirty="0" smtClean="0"/>
              <a:t>(*dict1)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40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 </a:t>
            </a:r>
            <a:r>
              <a:rPr lang="en-US" altLang="zh-TW" dirty="0" err="1" smtClean="0"/>
              <a:t>myEmployee</a:t>
            </a:r>
            <a:r>
              <a:rPr lang="en-US" altLang="zh-TW" dirty="0" smtClean="0"/>
              <a:t>(username, id):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username, id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'username'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'mark'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'id'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markho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err="1" smtClean="0"/>
              <a:t>myEmployee</a:t>
            </a:r>
            <a:r>
              <a:rPr lang="en-US" altLang="zh-TW" dirty="0" smtClean="0"/>
              <a:t>(**dict1)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dict2={'username':'mark','id':'markho','age':42}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myEmployee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(**dict2)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dict3={'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username':'mark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'}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myEmployee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(**dict3)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41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err="1" smtClean="0"/>
              <a:t>datetime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datetime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now = </a:t>
            </a:r>
            <a:r>
              <a:rPr lang="en-US" altLang="zh-TW" dirty="0" err="1" smtClean="0"/>
              <a:t>datetime.now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now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43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pt-BR" altLang="zh-TW" dirty="0" smtClean="0"/>
              <a:t>os, sys</a:t>
            </a:r>
            <a:br>
              <a:rPr lang="pt-BR" altLang="zh-TW" dirty="0" smtClean="0"/>
            </a:br>
            <a:r>
              <a:rPr lang="pt-BR" altLang="zh-TW" dirty="0" smtClean="0"/>
              <a:t/>
            </a:r>
            <a:br>
              <a:rPr lang="pt-BR" altLang="zh-TW" dirty="0" smtClean="0"/>
            </a:br>
            <a:r>
              <a:rPr lang="pt-BR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"%s" </a:t>
            </a:r>
            <a:r>
              <a:rPr lang="pt-BR" altLang="zh-TW" dirty="0" smtClean="0"/>
              <a:t>% os.getcwd()</a:t>
            </a:r>
            <a:br>
              <a:rPr lang="pt-BR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48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os</a:t>
            </a:r>
            <a:r>
              <a:rPr lang="en-US" altLang="zh-TW" dirty="0" smtClean="0"/>
              <a:t>, sys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"%s" </a:t>
            </a:r>
            <a:r>
              <a:rPr lang="en-US" altLang="zh-TW" dirty="0" smtClean="0"/>
              <a:t>% </a:t>
            </a:r>
            <a:r>
              <a:rPr lang="en-US" altLang="zh-TW" dirty="0" err="1" smtClean="0"/>
              <a:t>os.getcwd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"%s" </a:t>
            </a:r>
            <a:r>
              <a:rPr lang="en-US" altLang="zh-TW" dirty="0" smtClean="0"/>
              <a:t>% </a:t>
            </a:r>
            <a:r>
              <a:rPr lang="en-US" altLang="zh-TW" dirty="0" err="1" smtClean="0"/>
              <a:t>os.getcwd</a:t>
            </a:r>
            <a:r>
              <a:rPr lang="en-US" altLang="zh-TW" dirty="0" smtClean="0"/>
              <a:t>().decode(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'ms950'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49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pt-BR" altLang="zh-TW" dirty="0" smtClean="0"/>
              <a:t>os, sys</a:t>
            </a:r>
            <a:br>
              <a:rPr lang="pt-BR" altLang="zh-TW" dirty="0" smtClean="0"/>
            </a:br>
            <a:r>
              <a:rPr lang="pt-BR" altLang="zh-TW" dirty="0" smtClean="0"/>
              <a:t/>
            </a:r>
            <a:br>
              <a:rPr lang="pt-BR" altLang="zh-TW" dirty="0" smtClean="0"/>
            </a:br>
            <a:r>
              <a:rPr lang="pt-BR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</a:t>
            </a:r>
            <a:r>
              <a:rPr lang="pt-BR" altLang="zh-TW" dirty="0" smtClean="0"/>
              <a:t>(</a:t>
            </a:r>
            <a:r>
              <a:rPr lang="pt-BR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"%s" </a:t>
            </a:r>
            <a:r>
              <a:rPr lang="pt-BR" altLang="zh-TW" dirty="0" smtClean="0"/>
              <a:t>% os.getcwd())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50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os</a:t>
            </a:r>
            <a:r>
              <a:rPr lang="en-US" altLang="zh-TW" dirty="0" smtClean="0"/>
              <a:t>, sys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"%s" </a:t>
            </a:r>
            <a:r>
              <a:rPr lang="en-US" altLang="zh-TW" dirty="0" smtClean="0"/>
              <a:t>% </a:t>
            </a:r>
            <a:r>
              <a:rPr lang="en-US" altLang="zh-TW" dirty="0" err="1" smtClean="0"/>
              <a:t>os.getcwd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dirty="0" err="1" smtClean="0"/>
              <a:t>os.mkdir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os.chdir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"%s" </a:t>
            </a:r>
            <a:r>
              <a:rPr lang="en-US" altLang="zh-TW" dirty="0" smtClean="0"/>
              <a:t>% </a:t>
            </a:r>
            <a:r>
              <a:rPr lang="en-US" altLang="zh-TW" dirty="0" err="1" smtClean="0"/>
              <a:t>os.getcwd</a:t>
            </a:r>
            <a:r>
              <a:rPr lang="en-US" altLang="zh-TW" dirty="0" smtClean="0"/>
              <a:t>())</a:t>
            </a:r>
            <a:br>
              <a:rPr lang="en-US" altLang="zh-TW" dirty="0" smtClean="0"/>
            </a:br>
            <a:r>
              <a:rPr lang="en-US" altLang="zh-TW" dirty="0" err="1" smtClean="0"/>
              <a:t>os.chdir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".."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os.rmdir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foo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目錄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52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itertools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 = </a:t>
            </a:r>
            <a:r>
              <a:rPr lang="en-US" altLang="zh-TW" dirty="0" err="1" smtClean="0"/>
              <a:t>itertools.chain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abc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'123'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甲乙丙丁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(result), result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62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itertools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 = </a:t>
            </a:r>
            <a:r>
              <a:rPr lang="en-US" altLang="zh-TW" dirty="0" err="1" smtClean="0"/>
              <a:t>itertools.chain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abc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'123'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甲乙丙丁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(result), result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'print again' 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迭代的跑過一次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再跑第二次會跑不出來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result2 = </a:t>
            </a:r>
            <a:r>
              <a:rPr lang="en-US" altLang="zh-TW" dirty="0" err="1" smtClean="0"/>
              <a:t>itertools.combinations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'ABCDE'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result2: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'print combinations again'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result2: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65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itertools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 = </a:t>
            </a:r>
            <a:r>
              <a:rPr lang="en-US" altLang="zh-TW" dirty="0" err="1" smtClean="0"/>
              <a:t>itertools.chain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abc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'123'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甲乙丙丁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(result), result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'print again' 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迭代的跑過一次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再跑第二次會跑不出來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result2 = </a:t>
            </a:r>
            <a:r>
              <a:rPr lang="en-US" altLang="zh-TW" dirty="0" err="1" smtClean="0"/>
              <a:t>itertools.combinations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'ABCDE'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result2: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'print combinations again'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result2: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per1 = </a:t>
            </a:r>
            <a:r>
              <a:rPr lang="en-US" altLang="zh-TW" dirty="0" err="1" smtClean="0"/>
              <a:t>itertools.permutations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'ABCD'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result3 = 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per1]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zh-TW" dirty="0" smtClean="0"/>
              <a:t>(result3)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result3: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zh-TW" dirty="0" smtClean="0"/>
              <a:t>(item),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result3]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66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itertools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 = </a:t>
            </a:r>
            <a:r>
              <a:rPr lang="en-US" altLang="zh-TW" dirty="0" err="1" smtClean="0"/>
              <a:t>itertools.chain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abc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'123'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甲乙丙丁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(result), result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'print again' 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迭代的跑過一次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再跑第二次會跑不出來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result2 = </a:t>
            </a:r>
            <a:r>
              <a:rPr lang="en-US" altLang="zh-TW" dirty="0" err="1" smtClean="0"/>
              <a:t>itertools.combinations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'ABCDE'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result2: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'print combinations again'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result2: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per1 = </a:t>
            </a:r>
            <a:r>
              <a:rPr lang="en-US" altLang="zh-TW" dirty="0" err="1" smtClean="0"/>
              <a:t>itertools.permutations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'ABCD'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result3 = 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per1]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result3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(result3)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'----'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zh-TW" dirty="0" smtClean="0"/>
              <a:t>(result3)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result3: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</a:t>
            </a:r>
            <a:r>
              <a:rPr lang="en-US" altLang="zh-TW" dirty="0" smtClean="0"/>
              <a:t>(item),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[item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result3]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67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data1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'mark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何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'age'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'weight'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73.5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jsonString1 = </a:t>
            </a:r>
            <a:r>
              <a:rPr lang="en-US" altLang="zh-TW" dirty="0" err="1" smtClean="0"/>
              <a:t>json.dumps</a:t>
            </a:r>
            <a:r>
              <a:rPr lang="en-US" altLang="zh-TW" dirty="0" smtClean="0"/>
              <a:t>(data1)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jsonString1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(jsonString1)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dict1 =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k, v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dict1.items():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k, v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data1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'mark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何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'age'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'weight'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73.5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jsonString1 = </a:t>
            </a:r>
            <a:r>
              <a:rPr lang="en-US" altLang="zh-TW" dirty="0" err="1" smtClean="0"/>
              <a:t>json.dumps</a:t>
            </a:r>
            <a:r>
              <a:rPr lang="en-US" altLang="zh-TW" dirty="0" smtClean="0"/>
              <a:t>(data1)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jsonString1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(jsonString1)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dict1 =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k, v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dict1.items():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k, v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data2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"Sun"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"Mon"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周二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水曜日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dirty="0" smtClean="0"/>
              <a:t>jsonString2 = </a:t>
            </a:r>
            <a:r>
              <a:rPr lang="en-US" altLang="zh-TW" dirty="0" err="1" smtClean="0"/>
              <a:t>json.dumps</a:t>
            </a:r>
            <a:r>
              <a:rPr lang="en-US" altLang="zh-TW" dirty="0" smtClean="0"/>
              <a:t>(data2,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encoding</a:t>
            </a:r>
            <a:r>
              <a:rPr lang="en-US" altLang="zh-TW" dirty="0" smtClean="0"/>
              <a:t>=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'utf-8'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jsonString2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(jsonString2)[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TW" dirty="0" smtClean="0"/>
              <a:t>],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(jsonString2)[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],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(jsonString2)[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json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data1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'mark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何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'age'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42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'weight'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73.5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jsonString1 = </a:t>
            </a:r>
            <a:r>
              <a:rPr lang="en-US" altLang="zh-TW" dirty="0" err="1" smtClean="0"/>
              <a:t>json.dumps</a:t>
            </a:r>
            <a:r>
              <a:rPr lang="en-US" altLang="zh-TW" dirty="0" smtClean="0"/>
              <a:t>(data1)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jsonString1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(jsonString1)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dict1 =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k, v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dict1.items():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k, v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data2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"Sun"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"Mon"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周二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水曜日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(data2)</a:t>
            </a:r>
            <a:br>
              <a:rPr lang="en-US" altLang="zh-TW" dirty="0" smtClean="0"/>
            </a:br>
            <a:r>
              <a:rPr lang="en-US" altLang="zh-TW" dirty="0" smtClean="0"/>
              <a:t>jsonString2 = </a:t>
            </a:r>
            <a:r>
              <a:rPr lang="en-US" altLang="zh-TW" dirty="0" err="1" smtClean="0"/>
              <a:t>json.dumps</a:t>
            </a:r>
            <a:r>
              <a:rPr lang="en-US" altLang="zh-TW" dirty="0" smtClean="0"/>
              <a:t>(data2,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encoding</a:t>
            </a:r>
            <a:r>
              <a:rPr lang="en-US" altLang="zh-TW" dirty="0" smtClean="0"/>
              <a:t>=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'utf-8'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jsonString2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(jsonString2)[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TW" dirty="0" smtClean="0"/>
              <a:t>],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(jsonString2)[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], </a:t>
            </a:r>
            <a:r>
              <a:rPr lang="en-US" altLang="zh-TW" dirty="0" err="1" smtClean="0"/>
              <a:t>json.loads</a:t>
            </a:r>
            <a:r>
              <a:rPr lang="en-US" altLang="zh-TW" dirty="0" smtClean="0"/>
              <a:t>(jsonString2)[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"https://bugzilla.mozilla.org/rest/bug/35"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response1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response1.status_code, response1.headers[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'content-type'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"https://bugzilla.mozilla.org/rest/bug/35"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response1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response1.status_code, response1.headers[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'content-type'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(response1.json())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k, v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response1.json().items():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k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v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"https://bugzilla.mozilla.org/rest/bug/35"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response1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response1.status_code, response1.headers[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'content-type'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(response1.json())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k, v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response1.json().items():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k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v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bug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response1.json()[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'bugs'</a:t>
            </a:r>
            <a:r>
              <a:rPr lang="en-US" altLang="zh-TW" dirty="0" smtClean="0"/>
              <a:t>]: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bug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"https://bugzilla.mozilla.org/rest/bug/35"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response1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response1.status_code, response1.headers[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'content-type'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(response1.json())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k, v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response1.json().items():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k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v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bug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response1.json()[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'bugs'</a:t>
            </a:r>
            <a:r>
              <a:rPr lang="en-US" altLang="zh-TW" dirty="0" smtClean="0"/>
              <a:t>]: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bug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email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response1.json()[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'bugs'</a:t>
            </a:r>
            <a:r>
              <a:rPr lang="en-US" altLang="zh-TW" dirty="0" smtClean="0"/>
              <a:t>][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TW" dirty="0" smtClean="0"/>
              <a:t>][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'cc'</a:t>
            </a:r>
            <a:r>
              <a:rPr lang="en-US" altLang="zh-TW" dirty="0" smtClean="0"/>
              <a:t>]: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email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79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bs4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"https://www.uuu.com.tw/"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soup =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>(reponse1.content,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html.parser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hotTopices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soup.find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'div'</a:t>
            </a:r>
            <a:r>
              <a:rPr lang="en-US" altLang="zh-TW" dirty="0" smtClean="0"/>
              <a:t>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'id'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'hot'</a:t>
            </a:r>
            <a:r>
              <a:rPr lang="en-US" altLang="zh-TW" dirty="0" smtClean="0"/>
              <a:t>})</a:t>
            </a:r>
            <a:br>
              <a:rPr lang="en-US" altLang="zh-TW" dirty="0" smtClean="0"/>
            </a:br>
            <a:r>
              <a:rPr lang="en-US" altLang="zh-TW" dirty="0" smtClean="0"/>
              <a:t>items = </a:t>
            </a:r>
            <a:r>
              <a:rPr lang="en-US" altLang="zh-TW" dirty="0" err="1" smtClean="0"/>
              <a:t>hotTopices.find_all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items: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item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bs4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"https://www.uuu.com.tw/"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soup =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>(reponse1.content,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html.parser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soup.title.name</a:t>
            </a:r>
            <a:br>
              <a:rPr lang="en-US" altLang="zh-TW" dirty="0" smtClean="0"/>
            </a:br>
            <a:r>
              <a:rPr lang="en-US" altLang="zh-TW" dirty="0" err="1" smtClean="0"/>
              <a:t>hotTopices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soup.find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'div'</a:t>
            </a:r>
            <a:r>
              <a:rPr lang="en-US" altLang="zh-TW" dirty="0" smtClean="0"/>
              <a:t>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'id'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'hot'</a:t>
            </a:r>
            <a:r>
              <a:rPr lang="en-US" altLang="zh-TW" dirty="0" smtClean="0"/>
              <a:t>})</a:t>
            </a:r>
            <a:br>
              <a:rPr lang="en-US" altLang="zh-TW" dirty="0" smtClean="0"/>
            </a:br>
            <a:r>
              <a:rPr lang="en-US" altLang="zh-TW" dirty="0" smtClean="0"/>
              <a:t>items = </a:t>
            </a:r>
            <a:r>
              <a:rPr lang="en-US" altLang="zh-TW" dirty="0" err="1" smtClean="0"/>
              <a:t>hotTopices.find_all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items: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item.get_text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items: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item.get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bs4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url1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"https://www.mobile01.com/"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(url1)</a:t>
            </a:r>
            <a:br>
              <a:rPr lang="en-US" altLang="zh-TW" dirty="0" smtClean="0"/>
            </a:br>
            <a:r>
              <a:rPr lang="en-US" altLang="zh-TW" dirty="0" smtClean="0"/>
              <a:t>soup =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>(reponse1.content,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html.parser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hot = </a:t>
            </a:r>
            <a:r>
              <a:rPr lang="en-US" altLang="zh-TW" dirty="0" err="1" smtClean="0"/>
              <a:t>soup.find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'div'</a:t>
            </a:r>
            <a:r>
              <a:rPr lang="en-US" altLang="zh-TW" dirty="0" smtClean="0"/>
              <a:t>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'id'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'hot-posts'</a:t>
            </a:r>
            <a:r>
              <a:rPr lang="en-US" altLang="zh-TW" dirty="0" smtClean="0"/>
              <a:t>})</a:t>
            </a:r>
            <a:br>
              <a:rPr lang="en-US" altLang="zh-TW" dirty="0" smtClean="0"/>
            </a:br>
            <a:r>
              <a:rPr lang="en-US" altLang="zh-TW" dirty="0" smtClean="0"/>
              <a:t>items = </a:t>
            </a:r>
            <a:r>
              <a:rPr lang="en-US" altLang="zh-TW" dirty="0" err="1" smtClean="0"/>
              <a:t>hot.find_all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items: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item.get_text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bs4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url_list</a:t>
            </a:r>
            <a:r>
              <a:rPr lang="en-US" altLang="zh-TW" dirty="0" smtClean="0"/>
              <a:t>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'https://www.mobile01.com/'</a:t>
            </a:r>
            <a:r>
              <a:rPr lang="en-US" altLang="zh-TW" dirty="0" smtClean="0"/>
              <a:t>,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'https://www.mobile01.com/category.php?id=6'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err="1" smtClean="0"/>
              <a:t>url_list</a:t>
            </a:r>
            <a:r>
              <a:rPr lang="en-US" altLang="zh-TW" dirty="0" smtClean="0"/>
              <a:t>:</a:t>
            </a:r>
            <a:br>
              <a:rPr lang="en-US" altLang="zh-TW" dirty="0" smtClean="0"/>
            </a:br>
            <a:r>
              <a:rPr lang="en-US" altLang="zh-TW" dirty="0" smtClean="0"/>
              <a:t>    reponse1 = 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    soup = 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>(reponse1.content,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html.parser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soup.title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    hot = </a:t>
            </a:r>
            <a:r>
              <a:rPr lang="en-US" altLang="zh-TW" dirty="0" err="1" smtClean="0"/>
              <a:t>soup.find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'div'</a:t>
            </a:r>
            <a:r>
              <a:rPr lang="en-US" altLang="zh-TW" dirty="0" smtClean="0"/>
              <a:t>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'id'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'hot-posts'</a:t>
            </a:r>
            <a:r>
              <a:rPr lang="en-US" altLang="zh-TW" dirty="0" smtClean="0"/>
              <a:t>})</a:t>
            </a:r>
            <a:br>
              <a:rPr lang="en-US" altLang="zh-TW" dirty="0" smtClean="0"/>
            </a:br>
            <a:r>
              <a:rPr lang="en-US" altLang="zh-TW" dirty="0" smtClean="0"/>
              <a:t>    items = </a:t>
            </a:r>
            <a:r>
              <a:rPr lang="en-US" altLang="zh-TW" dirty="0" err="1" smtClean="0"/>
              <a:t>hot.find_all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altLang="zh-TW" dirty="0" smtClean="0"/>
              <a:t>item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en-US" altLang="zh-TW" dirty="0" smtClean="0"/>
              <a:t>items:</a:t>
            </a:r>
            <a:br>
              <a:rPr lang="en-US" altLang="zh-TW" dirty="0" smtClean="0"/>
            </a:br>
            <a:r>
              <a:rPr lang="en-US" altLang="zh-TW" dirty="0" smtClean="0"/>
              <a:t>       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item.get_text</a:t>
            </a:r>
            <a:r>
              <a:rPr lang="en-US" altLang="zh-TW" dirty="0" smtClean="0"/>
              <a:t>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pip install pillow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https://cache.movidius.com/images/made/images/remote/https_movidius-uploads.s3.amazonaws.com/1507675575-NCS_Aluminum_Web_1425_830_s_c1.jpg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urllib2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urlopen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altLang="zh-TW" dirty="0" smtClean="0"/>
              <a:t>PIL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Image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err="1" smtClean="0"/>
              <a:t>os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'https://cache.movidius.com/images/made/images/remote/https_movidius-uploads.s3.amazonaws.com/1507675575-NCS_Aluminum_Web_1425_830_s_c1.jpg'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err="1" smtClean="0"/>
              <a:t>fileToSave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urlopen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url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image = </a:t>
            </a:r>
            <a:r>
              <a:rPr lang="en-US" altLang="zh-TW" dirty="0" err="1" smtClean="0"/>
              <a:t>Image.open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fileToSave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image.save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'.\\images\\origin.jpg'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half = (</a:t>
            </a:r>
            <a:r>
              <a:rPr lang="en-US" altLang="zh-TW" dirty="0" err="1" smtClean="0"/>
              <a:t>image.size</a:t>
            </a:r>
            <a:r>
              <a:rPr lang="en-US" altLang="zh-TW" dirty="0" smtClean="0"/>
              <a:t>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</a:t>
            </a:r>
            <a:r>
              <a:rPr lang="en-US" altLang="zh-TW" dirty="0" smtClean="0"/>
              <a:t>] /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image.size</a:t>
            </a:r>
            <a:r>
              <a:rPr lang="en-US" altLang="zh-TW" dirty="0" smtClean="0"/>
              <a:t>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 /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half_image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image.resize</a:t>
            </a:r>
            <a:r>
              <a:rPr lang="en-US" altLang="zh-TW" dirty="0" smtClean="0"/>
              <a:t>(half, </a:t>
            </a:r>
            <a:r>
              <a:rPr lang="en-US" altLang="zh-TW" dirty="0" err="1" smtClean="0"/>
              <a:t>Image.ANTIALIAS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err="1" smtClean="0"/>
              <a:t>half_image.save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'.\\images\\small.jpg'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rotation1 = </a:t>
            </a:r>
            <a:r>
              <a:rPr lang="en-US" altLang="zh-TW" dirty="0" err="1" smtClean="0"/>
              <a:t>image.transpose</a:t>
            </a:r>
            <a:r>
              <a:rPr lang="en-US" altLang="zh-TW" dirty="0" smtClean="0"/>
              <a:t>(Image.ROTATE_90)</a:t>
            </a:r>
            <a:br>
              <a:rPr lang="en-US" altLang="zh-TW" dirty="0" smtClean="0"/>
            </a:br>
            <a:r>
              <a:rPr lang="en-US" altLang="zh-TW" dirty="0" smtClean="0"/>
              <a:t>rotation1.save(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'.\\images\\r90.jpg'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rotation2 = </a:t>
            </a:r>
            <a:r>
              <a:rPr lang="en-US" altLang="zh-TW" dirty="0" err="1" smtClean="0"/>
              <a:t>half_image.transpose</a:t>
            </a:r>
            <a:r>
              <a:rPr lang="en-US" altLang="zh-TW" dirty="0" smtClean="0"/>
              <a:t>(Image.ROTATE_180)</a:t>
            </a:r>
            <a:br>
              <a:rPr lang="en-US" altLang="zh-TW" dirty="0" smtClean="0"/>
            </a:br>
            <a:r>
              <a:rPr lang="en-US" altLang="zh-TW" dirty="0" smtClean="0"/>
              <a:t>rotation2.save(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'.\\images\\r180.jpg'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rotation3 = </a:t>
            </a:r>
            <a:r>
              <a:rPr lang="en-US" altLang="zh-TW" dirty="0" err="1" smtClean="0"/>
              <a:t>image.transpose</a:t>
            </a:r>
            <a:r>
              <a:rPr lang="en-US" altLang="zh-TW" dirty="0" smtClean="0"/>
              <a:t>(Image.ROTATE_270)</a:t>
            </a:r>
            <a:br>
              <a:rPr lang="en-US" altLang="zh-TW" dirty="0" smtClean="0"/>
            </a:br>
            <a:r>
              <a:rPr lang="en-US" altLang="zh-TW" dirty="0" smtClean="0"/>
              <a:t>rotation3.save(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'.\\images\\r270.jpg'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free1 = </a:t>
            </a:r>
            <a:r>
              <a:rPr lang="en-US" altLang="zh-TW" dirty="0" err="1" smtClean="0"/>
              <a:t>image.rotate</a:t>
            </a:r>
            <a:r>
              <a:rPr lang="en-US" altLang="zh-TW" dirty="0" smtClean="0"/>
              <a:t>(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37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free1.save(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'.\\images\i37.jpg'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89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day_of_week</a:t>
            </a:r>
            <a:r>
              <a:rPr lang="en-US" altLang="zh-TW" dirty="0" smtClean="0"/>
              <a:t> 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'Monday'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day_of_week2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'Monday'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(day_of_week2)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)),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,))</a:t>
            </a:r>
            <a:br>
              <a:rPr lang="en-US" altLang="zh-TW" dirty="0" smtClean="0"/>
            </a:br>
            <a:r>
              <a:rPr lang="en-US" altLang="zh-TW" dirty="0" err="1" smtClean="0"/>
              <a:t>day_of_week</a:t>
            </a:r>
            <a:r>
              <a:rPr lang="en-US" altLang="zh-TW" dirty="0" smtClean="0"/>
              <a:t> +=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,)</a:t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day_of_week2+=('Tuesday')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day_of_week2.append(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, day_of_week2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day_of_week3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Sunday,Monday,Tuesday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'Wednesday,' </a:t>
            </a:r>
            <a:r>
              <a:rPr lang="en-US" altLang="zh-TW" dirty="0" smtClean="0"/>
              <a:t>*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), 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'Wednesday'</a:t>
            </a:r>
            <a:r>
              <a:rPr lang="en-US" altLang="zh-TW" dirty="0" smtClean="0"/>
              <a:t>,) *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], day_of_week2[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'day' in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 in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'day' in </a:t>
            </a:r>
            <a:r>
              <a:rPr lang="en-US" altLang="zh-TW" dirty="0" smtClean="0"/>
              <a:t>day_of_week3,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 in </a:t>
            </a:r>
            <a:r>
              <a:rPr lang="en-US" altLang="zh-TW" dirty="0" smtClean="0"/>
              <a:t>day_of_week3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reponse2.content, reponse2.json()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(reponse2.json())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url3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'utf8_chinese2'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正體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reponse3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(url3,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reponse3.status_code,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(reponse3.json())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url3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'utf8_chinese2'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url4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'dict1'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正體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reponse3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(url3,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reponse3.status_code,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dict4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恆毅資訊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'floor'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taipei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reponse4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(url4,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=dict4)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reponse4.status_code, reponse4.content, reponse4.json()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url3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'utf8_chinese2'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url4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'dict1'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正體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reponse3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(url3,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reponse3.status_code,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dict4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恆毅資訊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'floor'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taipei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reponse4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(url4,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=dict4)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reponse4.status_code, reponse4.content, reponse4.json()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(reponse4.content),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(reponse4.json())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99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url3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'utf8_chinese2'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url4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'dict1'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url5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'list1'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正體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reponse3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(url3,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reponse3.status_code,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dict4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恆毅資訊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'floor'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taipei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reponse4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(url4,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=dict4)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reponse4.status_code, reponse4.content, reponse4.json()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(reponse4.content),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(reponse4.json())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list5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'Hi'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None</a:t>
            </a:r>
            <a:r>
              <a:rPr lang="en-US" altLang="zh-TW" dirty="0" smtClean="0"/>
              <a:t>, dict4]</a:t>
            </a:r>
            <a:br>
              <a:rPr lang="en-US" altLang="zh-TW" dirty="0" smtClean="0"/>
            </a:br>
            <a:r>
              <a:rPr lang="en-US" altLang="zh-TW" dirty="0" smtClean="0"/>
              <a:t>reponse5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(url5,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=list5)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reponse5.status_code, reponse5.content, reponse5.json()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(reponse5.content),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(reponse5.json())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101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encoding=UTF-8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 </a:t>
            </a:r>
            <a:r>
              <a:rPr lang="en-US" altLang="zh-TW" dirty="0" smtClean="0"/>
              <a:t>requests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base_url</a:t>
            </a:r>
            <a:r>
              <a:rPr lang="en-US" altLang="zh-TW" dirty="0" smtClean="0"/>
              <a:t>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'https://python20171107.firebaseio.com/%s.json'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url1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'string1'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url2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'chinese1'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url3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'utf8_chinese2'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url4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'dict1'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url5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'list1'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url6 = </a:t>
            </a:r>
            <a:r>
              <a:rPr lang="en-US" altLang="zh-TW" dirty="0" err="1" smtClean="0"/>
              <a:t>base_url</a:t>
            </a:r>
            <a:r>
              <a:rPr lang="en-US" altLang="zh-TW" dirty="0" smtClean="0"/>
              <a:t> %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'/laptop/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kabylake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/north/spare'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url1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string1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'hello Firebase!16:30'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reponse1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(url1,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=string1)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reponse1.status_code, reponse1.content, reponse1.json()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string2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reponse2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(url2,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=string2)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reponse2.status_code,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(reponse2.json())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string3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正體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unicode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中文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reponse3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(url3,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=string3)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reponse3.status_code,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(reponse3.json())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dict4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'name'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zh-TW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恆毅資訊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'floor'</a:t>
            </a:r>
            <a:r>
              <a:rPr lang="en-US" altLang="zh-TW" dirty="0" smtClean="0"/>
              <a:t>: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: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taipei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reponse4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(url4,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=dict4)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reponse4.status_code, reponse4.content, reponse4.json()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(reponse4.content),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(reponse4.json())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list5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'Hi'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3.14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en-US" altLang="zh-TW" dirty="0" smtClean="0"/>
              <a:t>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None</a:t>
            </a:r>
            <a:r>
              <a:rPr lang="en-US" altLang="zh-TW" dirty="0" smtClean="0"/>
              <a:t>, dict4]</a:t>
            </a:r>
            <a:br>
              <a:rPr lang="en-US" altLang="zh-TW" dirty="0" smtClean="0"/>
            </a:br>
            <a:r>
              <a:rPr lang="en-US" altLang="zh-TW" dirty="0" smtClean="0"/>
              <a:t>reponse5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(url5,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=list5)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reponse5.status_code, reponse5.content, reponse5.json()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(reponse5.content),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(reponse5.json())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quantity =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500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reponse6 = </a:t>
            </a:r>
            <a:r>
              <a:rPr lang="en-US" altLang="zh-TW" dirty="0" err="1" smtClean="0"/>
              <a:t>requests.put</a:t>
            </a:r>
            <a:r>
              <a:rPr lang="en-US" altLang="zh-TW" dirty="0" smtClean="0"/>
              <a:t>(url6, </a:t>
            </a:r>
            <a:r>
              <a:rPr lang="en-US" altLang="zh-TW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altLang="zh-TW" dirty="0" smtClean="0"/>
              <a:t>=quantity)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reponse6.status_code, reponse6.content, reponse6.json()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(reponse6.content),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(reponse6.json())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102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day_of_week</a:t>
            </a:r>
            <a:r>
              <a:rPr lang="en-US" altLang="zh-TW" dirty="0" smtClean="0"/>
              <a:t> 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'Monday'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day_of_week2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'Monday'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(day_of_week2)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)),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,))</a:t>
            </a:r>
            <a:br>
              <a:rPr lang="en-US" altLang="zh-TW" dirty="0" smtClean="0"/>
            </a:br>
            <a:r>
              <a:rPr lang="en-US" altLang="zh-TW" dirty="0" err="1" smtClean="0"/>
              <a:t>day_of_week</a:t>
            </a:r>
            <a:r>
              <a:rPr lang="en-US" altLang="zh-TW" dirty="0" smtClean="0"/>
              <a:t> +=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,)</a:t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day_of_week2+=('Tuesday')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day_of_week2.append(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, day_of_week2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day_of_week3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Sunday,Monday,Tuesday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'Wednesday,' </a:t>
            </a:r>
            <a:r>
              <a:rPr lang="en-US" altLang="zh-TW" dirty="0" smtClean="0"/>
              <a:t>*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), 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'Wednesday'</a:t>
            </a:r>
            <a:r>
              <a:rPr lang="en-US" altLang="zh-TW" dirty="0" smtClean="0"/>
              <a:t>,) *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], day_of_week2[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'day' in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 in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'day' in </a:t>
            </a:r>
            <a:r>
              <a:rPr lang="en-US" altLang="zh-TW" dirty="0" smtClean="0"/>
              <a:t>day_of_week3,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 in </a:t>
            </a:r>
            <a:r>
              <a:rPr lang="en-US" altLang="zh-TW" dirty="0" smtClean="0"/>
              <a:t>day_of_week3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day_of_week</a:t>
            </a:r>
            <a:r>
              <a:rPr lang="en-US" altLang="zh-TW" dirty="0" smtClean="0"/>
              <a:t> 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'Monday'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day_of_week2 = [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'Monday'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(day_of_week2)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)),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altLang="zh-TW" dirty="0" smtClean="0"/>
              <a:t>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,))</a:t>
            </a:r>
            <a:br>
              <a:rPr lang="en-US" altLang="zh-TW" dirty="0" smtClean="0"/>
            </a:br>
            <a:r>
              <a:rPr lang="en-US" altLang="zh-TW" dirty="0" err="1" smtClean="0"/>
              <a:t>day_of_week</a:t>
            </a:r>
            <a:r>
              <a:rPr lang="en-US" altLang="zh-TW" dirty="0" smtClean="0"/>
              <a:t> += 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,)</a:t>
            </a:r>
            <a:br>
              <a:rPr lang="en-US" altLang="zh-TW" dirty="0" smtClean="0"/>
            </a:b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day_of_week2+=('Tuesday')</a:t>
            </a:r>
            <a:b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dirty="0" smtClean="0"/>
              <a:t>day_of_week2.append(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'Tuesday'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, day_of_week2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day_of_week3 =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en-US" altLang="zh-TW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Sunday,Monday,Tuesday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b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'Wednesday,' </a:t>
            </a:r>
            <a:r>
              <a:rPr lang="en-US" altLang="zh-TW" dirty="0" smtClean="0"/>
              <a:t>*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), ((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'Wednesday'</a:t>
            </a:r>
            <a:r>
              <a:rPr lang="en-US" altLang="zh-TW" dirty="0" smtClean="0"/>
              <a:t>,) * 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], day_of_week2[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US" altLang="zh-TW" dirty="0" smtClean="0"/>
              <a:t>]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'day' in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 in </a:t>
            </a:r>
            <a:r>
              <a:rPr lang="en-US" altLang="zh-TW" dirty="0" err="1" smtClean="0"/>
              <a:t>day_of_week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'day' in </a:t>
            </a:r>
            <a:r>
              <a:rPr lang="en-US" altLang="zh-TW" dirty="0" smtClean="0"/>
              <a:t>day_of_week3,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'Sunday' in </a:t>
            </a:r>
            <a:r>
              <a:rPr lang="en-US" altLang="zh-TW" dirty="0" smtClean="0"/>
              <a:t>day_of_week3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set1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'E'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'E'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set2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|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&amp;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^ set2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set1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'I'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'E'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'L'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'E'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dirty="0" smtClean="0"/>
              <a:t>set2 =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}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|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&amp;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 ^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 &lt;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},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} &lt;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 &lt;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},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} &lt; set2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set2 &lt;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}, {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'A'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'B'</a:t>
            </a:r>
            <a:r>
              <a:rPr lang="en-US" altLang="zh-TW" dirty="0" smtClean="0"/>
              <a:t>, 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'N'</a:t>
            </a:r>
            <a:r>
              <a:rPr lang="en-US" altLang="zh-TW" dirty="0" smtClean="0"/>
              <a:t>} &lt; set2</a:t>
            </a:r>
            <a:br>
              <a:rPr lang="en-US" altLang="zh-TW" dirty="0" smtClean="0"/>
            </a:br>
            <a:r>
              <a:rPr lang="en-US" altLang="zh-TW" dirty="0" smtClean="0"/>
              <a:t>set1.add(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'P'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dirty="0" smtClean="0"/>
              <a:t>set2.add(</a:t>
            </a: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'X'</a:t>
            </a:r>
            <a:r>
              <a:rPr lang="en-US" altLang="zh-TW" dirty="0" smtClean="0"/>
              <a:t>)</a:t>
            </a:r>
            <a:br>
              <a:rPr lang="en-US" altLang="zh-TW" dirty="0" smtClean="0"/>
            </a:br>
            <a:r>
              <a:rPr lang="en-US" altLang="zh-TW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</a:t>
            </a:r>
            <a:r>
              <a:rPr lang="en-US" altLang="zh-TW" dirty="0" smtClean="0"/>
              <a:t>set1, set2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B11CFB-4E50-4694-8156-A069CDC18DCA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2019/7/12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firebase</a:t>
            </a:r>
            <a:endParaRPr lang="zh-TW" altLang="en-US" dirty="0"/>
          </a:p>
        </p:txBody>
      </p:sp>
      <p:pic>
        <p:nvPicPr>
          <p:cNvPr id="175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483768" y="3933056"/>
            <a:ext cx="16561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76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96752" y="980728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78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204864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802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https://bitbucket.org/</a:t>
            </a:r>
            <a:endParaRPr lang="zh-TW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80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90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011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https://jenkins.io/</a:t>
            </a:r>
            <a:endParaRPr lang="zh-TW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11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21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31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42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52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62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72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83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993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0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https://www.sonarqube.org/</a:t>
            </a:r>
            <a:endParaRPr lang="zh-TW" alt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1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24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34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52945" r="76250"/>
          <a:stretch>
            <a:fillRect/>
          </a:stretch>
        </p:blipFill>
        <p:spPr bwMode="auto">
          <a:xfrm>
            <a:off x="1403648" y="1412776"/>
            <a:ext cx="4762872" cy="511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331640" y="1196752"/>
            <a:ext cx="5184576" cy="53285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44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54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51568" r="69250"/>
          <a:stretch>
            <a:fillRect/>
          </a:stretch>
        </p:blipFill>
        <p:spPr bwMode="auto">
          <a:xfrm>
            <a:off x="1259632" y="1844824"/>
            <a:ext cx="5400600" cy="460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331640" y="4077072"/>
            <a:ext cx="518457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64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75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53183" r="60500"/>
          <a:stretch>
            <a:fillRect/>
          </a:stretch>
        </p:blipFill>
        <p:spPr bwMode="auto">
          <a:xfrm>
            <a:off x="1187623" y="1556792"/>
            <a:ext cx="7066155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331640" y="3645024"/>
            <a:ext cx="6984776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85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095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052736" y="126876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16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700808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py3</a:t>
            </a:r>
            <a:endParaRPr lang="zh-TW" altLang="en-US" dirty="0"/>
          </a:p>
        </p:txBody>
      </p:sp>
      <p:pic>
        <p:nvPicPr>
          <p:cNvPr id="1105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140968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py2x</a:t>
            </a:r>
            <a:endParaRPr lang="zh-TW" altLang="en-US" dirty="0"/>
          </a:p>
        </p:txBody>
      </p:sp>
      <p:pic>
        <p:nvPicPr>
          <p:cNvPr id="1126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2780928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矩形 9"/>
          <p:cNvSpPr/>
          <p:nvPr/>
        </p:nvSpPr>
        <p:spPr>
          <a:xfrm>
            <a:off x="10404648" y="2924944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py3x</a:t>
            </a:r>
            <a:endParaRPr lang="zh-TW" altLang="en-US" dirty="0"/>
          </a:p>
        </p:txBody>
      </p:sp>
      <p:pic>
        <p:nvPicPr>
          <p:cNvPr id="1136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5816" y="2400300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10476656" y="2564904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46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t="69336" r="47375"/>
          <a:stretch>
            <a:fillRect/>
          </a:stretch>
        </p:blipFill>
        <p:spPr bwMode="auto">
          <a:xfrm>
            <a:off x="683567" y="1772816"/>
            <a:ext cx="7528919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67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5229200"/>
            <a:ext cx="17281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py3</a:t>
            </a:r>
            <a:endParaRPr lang="zh-TW" altLang="en-US" dirty="0"/>
          </a:p>
        </p:txBody>
      </p:sp>
      <p:pic>
        <p:nvPicPr>
          <p:cNvPr id="1157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3568" y="5157192"/>
            <a:ext cx="172819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77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6804248" y="1556792"/>
            <a:ext cx="1728192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87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563888" y="2564904"/>
            <a:ext cx="324036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198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563888" y="2564904"/>
            <a:ext cx="3240360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208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539552" y="4221088"/>
            <a:ext cx="4176464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228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239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py2</a:t>
            </a:r>
            <a:br>
              <a:rPr lang="en-US" altLang="zh-TW" dirty="0" smtClean="0"/>
            </a:br>
            <a:r>
              <a:rPr lang="zh-TW" altLang="en-US" dirty="0" smtClean="0"/>
              <a:t>迭代的跑過一次</a:t>
            </a:r>
            <a:r>
              <a:rPr lang="en-US" altLang="zh-TW" dirty="0" smtClean="0"/>
              <a:t>,</a:t>
            </a:r>
            <a:r>
              <a:rPr lang="zh-TW" altLang="en-US" dirty="0" smtClean="0"/>
              <a:t>再跑第二次會跑不出來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1249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259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269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280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29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Py2x  demo36</a:t>
            </a:r>
            <a:endParaRPr lang="zh-TW" altLang="en-US" dirty="0"/>
          </a:p>
        </p:txBody>
      </p:sp>
      <p:pic>
        <p:nvPicPr>
          <p:cNvPr id="130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32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33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1344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https://bugzilla.mozilla.org/rest/bug/35</a:t>
            </a:r>
            <a:endParaRPr lang="zh-TW" altLang="en-US" dirty="0"/>
          </a:p>
        </p:txBody>
      </p:sp>
      <p:pic>
        <p:nvPicPr>
          <p:cNvPr id="138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39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0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1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2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3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4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5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46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3419872" y="2420888"/>
            <a:ext cx="2376264" cy="295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4745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8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322" y="1600200"/>
            <a:ext cx="69893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50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51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501008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525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63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firebase</a:t>
            </a:r>
            <a:endParaRPr lang="zh-TW" altLang="en-US" dirty="0"/>
          </a:p>
        </p:txBody>
      </p:sp>
      <p:pic>
        <p:nvPicPr>
          <p:cNvPr id="164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65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firebase</a:t>
            </a:r>
            <a:endParaRPr lang="zh-TW" altLang="en-US" dirty="0"/>
          </a:p>
        </p:txBody>
      </p:sp>
      <p:pic>
        <p:nvPicPr>
          <p:cNvPr id="166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67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py2</a:t>
            </a:r>
            <a:endParaRPr lang="zh-TW" altLang="en-US"/>
          </a:p>
        </p:txBody>
      </p:sp>
      <p:pic>
        <p:nvPicPr>
          <p:cNvPr id="169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71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firebase</a:t>
            </a:r>
            <a:endParaRPr lang="zh-TW" altLang="en-US" dirty="0"/>
          </a:p>
        </p:txBody>
      </p:sp>
      <p:pic>
        <p:nvPicPr>
          <p:cNvPr id="172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73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py2</a:t>
            </a:r>
            <a:endParaRPr lang="zh-TW" altLang="en-US" dirty="0"/>
          </a:p>
        </p:txBody>
      </p:sp>
      <p:pic>
        <p:nvPicPr>
          <p:cNvPr id="174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34331"/>
            <a:ext cx="8229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443</Words>
  <Application>Microsoft Office PowerPoint</Application>
  <PresentationFormat>如螢幕大小 (4:3)</PresentationFormat>
  <Paragraphs>204</Paragraphs>
  <Slides>103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07" baseType="lpstr">
      <vt:lpstr>新細明體</vt:lpstr>
      <vt:lpstr>Arial</vt:lpstr>
      <vt:lpstr>Calibri</vt:lpstr>
      <vt:lpstr>Office 佈景主題</vt:lpstr>
      <vt:lpstr>PowerPoint 簡報</vt:lpstr>
      <vt:lpstr>https://bitbucket.org/</vt:lpstr>
      <vt:lpstr>https://jenkins.io/</vt:lpstr>
      <vt:lpstr>https://www.sonarqube.org/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PowerPoint 簡報</vt:lpstr>
      <vt:lpstr>PowerPoint 簡報</vt:lpstr>
      <vt:lpstr>PowerPoint 簡報</vt:lpstr>
      <vt:lpstr>PowerPoint 簡報</vt:lpstr>
      <vt:lpstr>PowerPoint 簡報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py3</vt:lpstr>
      <vt:lpstr>py2x</vt:lpstr>
      <vt:lpstr>py3x</vt:lpstr>
      <vt:lpstr>PowerPoint 簡報</vt:lpstr>
      <vt:lpstr>py2</vt:lpstr>
      <vt:lpstr>py2</vt:lpstr>
      <vt:lpstr>py3</vt:lpstr>
      <vt:lpstr>py2</vt:lpstr>
      <vt:lpstr>py2</vt:lpstr>
      <vt:lpstr>py2</vt:lpstr>
      <vt:lpstr>py2</vt:lpstr>
      <vt:lpstr>py2</vt:lpstr>
      <vt:lpstr>py2</vt:lpstr>
      <vt:lpstr>py2 迭代的跑過一次,再跑第二次會跑不出來!</vt:lpstr>
      <vt:lpstr>py2</vt:lpstr>
      <vt:lpstr>py2</vt:lpstr>
      <vt:lpstr>py2</vt:lpstr>
      <vt:lpstr>py2</vt:lpstr>
      <vt:lpstr>Py2x  demo36</vt:lpstr>
      <vt:lpstr>py2</vt:lpstr>
      <vt:lpstr>py2</vt:lpstr>
      <vt:lpstr>py2</vt:lpstr>
      <vt:lpstr>py2</vt:lpstr>
      <vt:lpstr>py2</vt:lpstr>
      <vt:lpstr>PowerPoint 簡報</vt:lpstr>
      <vt:lpstr>https://bugzilla.mozilla.org/rest/bug/35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py2</vt:lpstr>
      <vt:lpstr>PowerPoint 簡報</vt:lpstr>
      <vt:lpstr>py2</vt:lpstr>
      <vt:lpstr>py2</vt:lpstr>
      <vt:lpstr>py2</vt:lpstr>
      <vt:lpstr>py2</vt:lpstr>
      <vt:lpstr>firebase</vt:lpstr>
      <vt:lpstr>py2</vt:lpstr>
      <vt:lpstr>firebase</vt:lpstr>
      <vt:lpstr>py2</vt:lpstr>
      <vt:lpstr>py2</vt:lpstr>
      <vt:lpstr>py2</vt:lpstr>
      <vt:lpstr>firebase</vt:lpstr>
      <vt:lpstr>py2</vt:lpstr>
      <vt:lpstr>py2</vt:lpstr>
      <vt:lpstr>firebase</vt:lpstr>
      <vt:lpstr>py2</vt:lpstr>
      <vt:lpstr>py2</vt:lpstr>
      <vt:lpstr>py2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Administrator</dc:creator>
  <cp:lastModifiedBy>陳煒群</cp:lastModifiedBy>
  <cp:revision>126</cp:revision>
  <dcterms:created xsi:type="dcterms:W3CDTF">2017-11-07T01:02:18Z</dcterms:created>
  <dcterms:modified xsi:type="dcterms:W3CDTF">2019-07-12T08:16:48Z</dcterms:modified>
</cp:coreProperties>
</file>